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3" r:id="rId7"/>
    <p:sldId id="266" r:id="rId8"/>
    <p:sldId id="262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48BEB-2030-4F81-A57B-E5BD4F02AEE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2ACFC-8FB6-45F9-A2BE-A7E0CE8D9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DC99D-3119-4B42-9603-A40B96F8AB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8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77F19-90AB-4054-94AC-5041C8CC0BA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D2015-1155-4E0A-86CF-C96B820BF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Shahin\Downloads\Guti%20Urea.mp4" TargetMode="External"/><Relationship Id="rId1" Type="http://schemas.openxmlformats.org/officeDocument/2006/relationships/video" Target="file:///C:\Users\Shahin\Desktop\guti%20urea%20babohare%20folon%20bare%20odhik%20hare.mp4" TargetMode="Externa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igital content software\Flower\Flower 1\D01C00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799" y="2209800"/>
            <a:ext cx="7830631" cy="4438650"/>
          </a:xfrm>
          <a:prstGeom prst="rect">
            <a:avLst/>
          </a:prstGeom>
          <a:noFill/>
        </p:spPr>
      </p:pic>
      <p:sp>
        <p:nvSpPr>
          <p:cNvPr id="7" name="Flowchart: Punched Tape 6"/>
          <p:cNvSpPr/>
          <p:nvPr/>
        </p:nvSpPr>
        <p:spPr>
          <a:xfrm>
            <a:off x="2286000" y="0"/>
            <a:ext cx="4724400" cy="2133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14600" y="45720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/>
              <a:t>স্বাগতম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572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নিচের ভিডিওটি লক্ষ্য করঃ-</a:t>
            </a:r>
            <a:endParaRPr lang="en-US" sz="44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guti urea babohare folon bare odhik har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1524000"/>
            <a:ext cx="8153400" cy="5105400"/>
          </a:xfrm>
          <a:prstGeom prst="rect">
            <a:avLst/>
          </a:prstGeom>
        </p:spPr>
      </p:pic>
      <p:pic>
        <p:nvPicPr>
          <p:cNvPr id="6" name="Guti Urea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0029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04800"/>
            <a:ext cx="73152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pPr algn="ctr"/>
            <a:endParaRPr lang="bn-BD" sz="32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কয়েকটি কৃষি প্রযুক্তির নাম বল।</a:t>
            </a:r>
          </a:p>
          <a:p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দানাদার ও গুটি ইউরিয়ার মধ্যে পার্থক্য লিখ।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81000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/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19200"/>
            <a:ext cx="2552700" cy="1524000"/>
          </a:xfrm>
          <a:prstGeom prst="rect">
            <a:avLst/>
          </a:prstGeom>
        </p:spPr>
      </p:pic>
      <p:pic>
        <p:nvPicPr>
          <p:cNvPr id="7" name="Picture 6" descr="guti ur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19200"/>
            <a:ext cx="27432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67000" y="2819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চিত্রঃক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2895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চিত্রঃখ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581400"/>
            <a:ext cx="8458200" cy="31700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ক) ইউরিয়া সার কী?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খ) ইউরিয়া সার কেন ব্যবহার করা হয়?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গ) ক ও খ সার দুটির মধ্যে সুবিধা অসুবিধা লিখ।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ঘ) ক ও খ সার দুটির মধ্যে কোনটি একজন কৃষকের জন্য সুবিধাজনক বলে তুমি মনে কর-যুক্তি দাও।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609600"/>
            <a:ext cx="5257800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6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9812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বর্তমান প্রেক্ষাপটে গুটি ইউরিয়ার ব্যবহার অত্যন্ত অপরিহার্য-যুক্তিসহ বিশ্লেষন কর।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693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ক্লাসে সবাইকে </a:t>
            </a:r>
          </a:p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YJX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502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194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85800" y="228600"/>
            <a:ext cx="4800600" cy="2057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 পরিচিতি</a:t>
            </a:r>
            <a:endParaRPr lang="en-US" sz="72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F:\MILI Photo\Camera\IMG_20140623_0136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04800"/>
            <a:ext cx="1905000" cy="2438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2590800"/>
            <a:ext cx="5943600" cy="830997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pPr algn="ctr"/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লায়লা আঞ্জুমান আরা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505200"/>
            <a:ext cx="4343400" cy="762000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</a:bodyPr>
          <a:lstStyle/>
          <a:p>
            <a:pPr algn="ctr"/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সহকারী শিক্ষক (কৃষি)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648200"/>
            <a:ext cx="5943600" cy="707886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pPr algn="ctr"/>
            <a:r>
              <a:rPr lang="bn-BD" sz="4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ছাতক বহুমুখী মডেল উচ্চ বিদ্যালয়</a:t>
            </a:r>
            <a:endParaRPr lang="en-US" sz="40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486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ইমেইল নং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/>
                <a:cs typeface="NikoshBAN" pitchFamily="2" charset="0"/>
              </a:rPr>
              <a:t>: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laylaanzumanara@gmail.com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533400"/>
            <a:ext cx="7924800" cy="538609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b="1" u="sng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66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শ্রেণিঃ- ৮ম</a:t>
            </a:r>
          </a:p>
          <a:p>
            <a:pPr algn="ctr"/>
            <a:r>
              <a:rPr lang="bn-BD" sz="66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বিষয়ঃ-কৃষিশিক্ষা</a:t>
            </a:r>
          </a:p>
          <a:p>
            <a:pPr algn="ctr"/>
            <a:r>
              <a:rPr lang="bn-BD" sz="66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অধ্যায়ঃ-দ্বিতীয়</a:t>
            </a:r>
          </a:p>
          <a:p>
            <a:pPr algn="ctr"/>
            <a:r>
              <a:rPr lang="bn-BD" sz="66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সময়ঃ-৫০ মিনিট</a:t>
            </a:r>
            <a:endParaRPr lang="en-US" sz="6600" b="1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ri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3429000"/>
            <a:ext cx="2263513" cy="1695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3810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নিচের চিত্রগুলো লক্ষ্য করঃ-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b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429000"/>
            <a:ext cx="2209800" cy="1676400"/>
          </a:xfrm>
          <a:prstGeom prst="rect">
            <a:avLst/>
          </a:prstGeom>
        </p:spPr>
      </p:pic>
      <p:pic>
        <p:nvPicPr>
          <p:cNvPr id="8" name="Picture 7" descr="bi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2046834" cy="1676400"/>
          </a:xfrm>
          <a:prstGeom prst="rect">
            <a:avLst/>
          </a:prstGeom>
        </p:spPr>
      </p:pic>
      <p:pic>
        <p:nvPicPr>
          <p:cNvPr id="9" name="Picture 8" descr="hj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3429000"/>
            <a:ext cx="2286000" cy="1704975"/>
          </a:xfrm>
          <a:prstGeom prst="rect">
            <a:avLst/>
          </a:prstGeom>
        </p:spPr>
      </p:pic>
      <p:pic>
        <p:nvPicPr>
          <p:cNvPr id="10" name="Picture 9" descr="innmb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524000"/>
            <a:ext cx="1981200" cy="1476375"/>
          </a:xfrm>
          <a:prstGeom prst="rect">
            <a:avLst/>
          </a:prstGeom>
        </p:spPr>
      </p:pic>
      <p:pic>
        <p:nvPicPr>
          <p:cNvPr id="11" name="Picture 10" descr="tech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1200" y="1524000"/>
            <a:ext cx="2133600" cy="1496014"/>
          </a:xfrm>
          <a:prstGeom prst="rect">
            <a:avLst/>
          </a:prstGeom>
        </p:spPr>
      </p:pic>
      <p:pic>
        <p:nvPicPr>
          <p:cNvPr id="12" name="Picture 11" descr="tscf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3200" y="1447800"/>
            <a:ext cx="2161782" cy="1619250"/>
          </a:xfrm>
          <a:prstGeom prst="rect">
            <a:avLst/>
          </a:prstGeom>
        </p:spPr>
      </p:pic>
      <p:pic>
        <p:nvPicPr>
          <p:cNvPr id="13" name="Picture 12" descr="inv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91000" y="1524000"/>
            <a:ext cx="2133600" cy="142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ri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4267200" cy="3962400"/>
          </a:xfrm>
          <a:prstGeom prst="rect">
            <a:avLst/>
          </a:prstGeom>
        </p:spPr>
      </p:pic>
      <p:pic>
        <p:nvPicPr>
          <p:cNvPr id="6" name="Picture 5" descr="guti ur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295400"/>
            <a:ext cx="39624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6" y="326571"/>
            <a:ext cx="8432300" cy="572738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8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 algn="ctr">
              <a:buNone/>
            </a:pP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 প্রযুক্তি</a:t>
            </a:r>
          </a:p>
          <a:p>
            <a:pPr marL="0" indent="0" algn="ctr">
              <a:buNone/>
            </a:pP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ধান চাষে গুটি ইউরিয়ার ব্যবহার 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81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268" y="259308"/>
            <a:ext cx="5814332" cy="1340892"/>
          </a:xfrm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BD" sz="9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865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 –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 প্রযুক্তি সম্পর্কে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 ।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গুটি ইউরিয়ার সুবিধা,অসুবিধা ও উদ্দেশ্য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পারবে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গুটি ইউরিয়ার প্রয়োগ পদ্ধতি ও ব্যবহার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বিশ্লেষণ করতে পারবে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30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নিচের চিত্র গুলো লক্ষ্য করঃ-</a:t>
            </a:r>
          </a:p>
        </p:txBody>
      </p:sp>
      <p:pic>
        <p:nvPicPr>
          <p:cNvPr id="5" name="Picture 4" descr="66gu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89916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uti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4495800" cy="3048000"/>
          </a:xfrm>
          <a:prstGeom prst="rect">
            <a:avLst/>
          </a:prstGeom>
        </p:spPr>
      </p:pic>
      <p:pic>
        <p:nvPicPr>
          <p:cNvPr id="5" name="Picture 4" descr="uri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52400"/>
            <a:ext cx="4648200" cy="3048000"/>
          </a:xfrm>
          <a:prstGeom prst="rect">
            <a:avLst/>
          </a:prstGeom>
        </p:spPr>
      </p:pic>
      <p:pic>
        <p:nvPicPr>
          <p:cNvPr id="6" name="Picture 5" descr="ggutt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00400"/>
            <a:ext cx="4495800" cy="3657600"/>
          </a:xfrm>
          <a:prstGeom prst="rect">
            <a:avLst/>
          </a:prstGeom>
        </p:spPr>
      </p:pic>
      <p:pic>
        <p:nvPicPr>
          <p:cNvPr id="8" name="Picture 7" descr="ggutt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200401"/>
            <a:ext cx="4648200" cy="3657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174</Words>
  <Application>Microsoft Office PowerPoint</Application>
  <PresentationFormat>On-screen Show (4:3)</PresentationFormat>
  <Paragraphs>38</Paragraphs>
  <Slides>14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                                               শিখনফল 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Shahin</dc:creator>
  <cp:lastModifiedBy>Shahin</cp:lastModifiedBy>
  <cp:revision>28</cp:revision>
  <dcterms:created xsi:type="dcterms:W3CDTF">2014-09-25T14:27:02Z</dcterms:created>
  <dcterms:modified xsi:type="dcterms:W3CDTF">2015-05-04T17:00:09Z</dcterms:modified>
</cp:coreProperties>
</file>